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871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27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629180-7B7A-EB4E-9C4D-0DEAC7F3E208}" type="datetimeFigureOut">
              <a:rPr lang="en-US" smtClean="0"/>
              <a:t>1/8/2019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2E5292-2E2B-654F-9478-8426892403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7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2E5292-2E2B-654F-9478-8426892403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358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137285" cy="535517"/>
          </a:xfrm>
          <a:prstGeom prst="rect">
            <a:avLst/>
          </a:prstGeom>
        </p:spPr>
        <p:txBody>
          <a:bodyPr/>
          <a:lstStyle/>
          <a:p>
            <a:fld id="{980C7068-9BCB-DC41-9D21-B3F45E1181B9}" type="datetime1">
              <a:rPr lang="en-US" smtClean="0"/>
              <a:t>1/8/2019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71638" y="9322649"/>
            <a:ext cx="4429123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00762" y="9322649"/>
            <a:ext cx="1137285" cy="535517"/>
          </a:xfrm>
          <a:prstGeom prst="rect">
            <a:avLst/>
          </a:prstGeom>
        </p:spPr>
        <p:txBody>
          <a:bodyPr/>
          <a:lstStyle/>
          <a:p>
            <a:fld id="{3C43382D-B6AE-134B-8D05-83119CAB47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959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 userDrawn="1"/>
        </p:nvSpPr>
        <p:spPr>
          <a:xfrm>
            <a:off x="534353" y="6363557"/>
            <a:ext cx="3444947" cy="159484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l"/>
            <a:r>
              <a:rPr lang="en-US" sz="2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Customizable Insert Template </a:t>
            </a:r>
          </a:p>
          <a:p>
            <a:pPr algn="l"/>
            <a:r>
              <a:rPr lang="en-US" sz="2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GP Dixie Ultra™ Tabletop</a:t>
            </a:r>
            <a:br>
              <a:rPr lang="en-US" sz="2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2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Interfold Napkin Dispenser</a:t>
            </a:r>
          </a:p>
          <a:p>
            <a:pPr algn="l"/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l"/>
            <a:r>
              <a:rPr lang="en-US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Dimensions: 6.5 in. x 6.1296 in</a:t>
            </a:r>
          </a:p>
          <a:p>
            <a:r>
              <a:rPr lang="en-US" dirty="0"/>
              <a:t> 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4138191" y="6425112"/>
            <a:ext cx="3444948" cy="28259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2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Instructions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3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Insert </a:t>
            </a:r>
            <a:r>
              <a:rPr lang="en-US" sz="13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Picture From File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3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placed, then size, position and </a:t>
            </a:r>
            <a:br>
              <a:rPr lang="en-US" sz="13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US" sz="1300" b="1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Send to Back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3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 text and adjust font style if desired, delete text box if not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3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Adjust size and reposition text box to preferred location</a:t>
            </a:r>
          </a:p>
          <a:p>
            <a:pPr marL="342900" marR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3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Print with 8.5 x 11 paper, then trim to fit; confirm your print settings are set to full color and 8.5 x 11 paper.</a:t>
            </a:r>
          </a:p>
          <a:p>
            <a:pPr marL="342900" indent="-342900" algn="l">
              <a:buFont typeface="+mj-lt"/>
              <a:buAutoNum type="arabicPeriod"/>
            </a:pPr>
            <a:endParaRPr lang="en-US" sz="12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l"/>
            <a:r>
              <a:rPr lang="en-US" sz="1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steps may vary according to which PPT version installed. Please use internet search for help finding functions specific to your version.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184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sldNum="0" hdr="0" ftr="0" dt="0"/>
  <p:txStyles>
    <p:titleStyle>
      <a:lvl1pPr algn="ctr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1700" y="481512"/>
            <a:ext cx="5955792" cy="561441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14400" y="2574875"/>
            <a:ext cx="5897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Enter 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5366495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5</Words>
  <Application>Microsoft Office PowerPoint</Application>
  <PresentationFormat>Custom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DeCleene, Kim (GBY)</cp:lastModifiedBy>
  <cp:revision>21</cp:revision>
  <cp:lastPrinted>2016-12-15T13:33:19Z</cp:lastPrinted>
  <dcterms:created xsi:type="dcterms:W3CDTF">2016-12-14T16:25:33Z</dcterms:created>
  <dcterms:modified xsi:type="dcterms:W3CDTF">2019-01-08T13:25:43Z</dcterms:modified>
</cp:coreProperties>
</file>